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2" r:id="rId5"/>
    <p:sldId id="259" r:id="rId6"/>
    <p:sldId id="260" r:id="rId7"/>
    <p:sldId id="263" r:id="rId8"/>
    <p:sldId id="264" r:id="rId9"/>
    <p:sldId id="265" r:id="rId10"/>
    <p:sldId id="266" r:id="rId11"/>
    <p:sldId id="261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6" r:id="rId39"/>
    <p:sldId id="294" r:id="rId40"/>
    <p:sldId id="295" r:id="rId41"/>
    <p:sldId id="297" r:id="rId42"/>
    <p:sldId id="304" r:id="rId43"/>
    <p:sldId id="305" r:id="rId44"/>
    <p:sldId id="306" r:id="rId45"/>
    <p:sldId id="307" r:id="rId46"/>
    <p:sldId id="298" r:id="rId47"/>
    <p:sldId id="299" r:id="rId48"/>
    <p:sldId id="300" r:id="rId49"/>
    <p:sldId id="301" r:id="rId50"/>
    <p:sldId id="302" r:id="rId51"/>
    <p:sldId id="303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4" r:id="rId78"/>
    <p:sldId id="353" r:id="rId79"/>
    <p:sldId id="335" r:id="rId80"/>
    <p:sldId id="350" r:id="rId81"/>
    <p:sldId id="351" r:id="rId82"/>
    <p:sldId id="352" r:id="rId83"/>
    <p:sldId id="336" r:id="rId84"/>
    <p:sldId id="337" r:id="rId85"/>
    <p:sldId id="333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3A66-7507-4461-9948-CCEC0C024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AC323-C3D6-44EE-87A7-A9AA25C41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46AB5-BF54-4900-A53E-FF8E6D91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45D90-5CB8-4974-A84E-E77CCA2FB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43DA-1A60-418C-844B-04FDD31B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0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95CCE-5C82-4C07-8DE9-C20F94E1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78055-B468-4911-979A-7ADB9708E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28EE-5E7B-4CF3-ADED-2F048E26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A9CE0-70A9-4282-B20C-D772C641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F36A-183A-48AB-862F-BF58A375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0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F8151A-8B10-4346-AA3A-913E21385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FCCDB-6ED8-47AC-8CA4-4C52933D2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AC778-F170-4EBA-8A7E-839DE8B2B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491EB-D21E-4592-9AA4-81EF73F9E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497F4-EEBB-47D1-97D4-AFC84513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7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EF4C-E80B-43D3-AC32-C94FADF0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CAB50-01B7-4B22-82B8-DEBA462DF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273DE-E747-4BA1-A449-D43EA128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F2A9D-61BE-4EAB-8468-B9FD5A26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C4D9E-84A9-469A-A2F3-E83CD4AA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7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B883-3076-443A-A6BF-439E4B7E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01F21-CAE3-4D4C-A13C-29E47ACFF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D6C9B-6284-40C4-93E3-12D73ADA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C824-3F30-4C08-AC54-A3612686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6EE88-518D-49BB-A927-679E6000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09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649B-0094-4EC6-A189-BA5DE913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4303A-BF36-4902-8463-86841CEA8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05F7D-5540-47F7-8CBD-66411D38A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F80FD-BF76-4B0A-ADB5-E966E08A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BCCE3-0826-404C-9D60-AF44329A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EFB80-D01A-4F05-B957-8E218624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C1F3-CD74-4535-B18D-144D161B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F4D17-E877-44B3-BD0E-A08206505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0D9BF-FFF7-46D8-8061-563C157BD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98FEE-FC07-405A-9E8E-DF9B58C7E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E218F-8D43-4EC7-9113-65C33F2D7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590B7-FF6F-4B9B-A28B-A8260985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88AB7-44BA-473E-A184-A23C441FA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1A478-1292-43D2-8EE0-5E0364DB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8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8009-62B8-4687-9585-053EC2583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8F8557-8C5B-4314-8415-CAFE5FF5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0392E8-B2CF-48ED-AA04-A28C126A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0C0A9-8D03-40A8-9C93-8B304DB8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0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AF959-DCF7-4ECC-8A3B-99B22A9A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6297A-A0EB-485F-A931-6862D4750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06466-EFA9-4525-B083-28C8BC9A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5544-722E-4D81-8648-617E112D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E8AB-DD6A-4FB9-98A7-B70AF94ED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8751A-B433-417B-A64A-FD0C42F96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D0EE1-29FF-489A-A446-5587F064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437D1-8C2E-4035-B67D-8041776E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FCE19-199B-4379-9E0E-ECFF62B2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0E4D9-02C3-4461-805A-A7F3D5F6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27DB10-734A-40EE-8EC7-FC7FE7FED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40DB6-0CAE-415F-B543-56B338648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EBAF7-E934-4487-93AA-38020F04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9ACB3-2550-4D27-8BB8-A1175338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1D71B-6799-4721-8F2C-6BDFC106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5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49BB6-5D8C-40D6-8F3E-F8087735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11760-A9DC-412F-AFC3-8E7946F73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E29B-75BD-4A89-AC54-7AF210AFC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0022A-2C7F-4813-AD5D-EF0DAECC93E1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E5F10-4934-4302-8BEC-31385FD6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4BEC6-018A-4081-A840-85A67CB5A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D3AF0-C8A8-44AD-8036-3CD159FF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79134-90B0-44EB-A360-3285B2E2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787" y="1919077"/>
            <a:ext cx="341042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4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37E66-4E90-4E44-9605-27A21AEE0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1133154"/>
            <a:ext cx="769727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0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18163-95A1-47F6-AEBA-51A7FBDD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1071233"/>
            <a:ext cx="8735644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6CF29-B0EF-4A52-A049-048DD398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25" y="474096"/>
            <a:ext cx="8507012" cy="4620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5C4F84-1263-4A62-B7A6-EE15A9510FC4}"/>
              </a:ext>
            </a:extLst>
          </p:cNvPr>
          <p:cNvSpPr txBox="1"/>
          <p:nvPr/>
        </p:nvSpPr>
        <p:spPr>
          <a:xfrm>
            <a:off x="3083168" y="5486400"/>
            <a:ext cx="57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Because the Q matrix is orthonormal.. ||Q|| = 1</a:t>
            </a:r>
          </a:p>
        </p:txBody>
      </p:sp>
    </p:spTree>
    <p:extLst>
      <p:ext uri="{BB962C8B-B14F-4D97-AF65-F5344CB8AC3E}">
        <p14:creationId xmlns:p14="http://schemas.microsoft.com/office/powerpoint/2010/main" val="117586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179B3-4CB2-40D1-B9E6-274453B9F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1080760"/>
            <a:ext cx="8716591" cy="4696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99253-CD1A-4908-8A29-A67834F5ADA7}"/>
              </a:ext>
            </a:extLst>
          </p:cNvPr>
          <p:cNvSpPr txBox="1"/>
          <p:nvPr/>
        </p:nvSpPr>
        <p:spPr>
          <a:xfrm>
            <a:off x="2280137" y="5967045"/>
            <a:ext cx="763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X1 is stock 1, X2 is stock 2, they are derived by latent variable of z1, and z2</a:t>
            </a:r>
          </a:p>
        </p:txBody>
      </p:sp>
    </p:spTree>
    <p:extLst>
      <p:ext uri="{BB962C8B-B14F-4D97-AF65-F5344CB8AC3E}">
        <p14:creationId xmlns:p14="http://schemas.microsoft.com/office/powerpoint/2010/main" val="1824451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0F526-7B19-4877-A288-1F83B7F0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1061707"/>
            <a:ext cx="8964276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15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5D53C-5295-488A-AFF6-476998FC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090286"/>
            <a:ext cx="8907118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2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D72C3-16AE-4CEA-AE80-3C1D556C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1433234"/>
            <a:ext cx="8383170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5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33E0E-1506-40D4-A5F5-7035FBCFB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93" y="1095049"/>
            <a:ext cx="8869013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60DA1-DC8A-45DC-89EF-00E767BE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209365"/>
            <a:ext cx="8697539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04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D8E3D-ED50-4AF1-B495-160A9057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142681"/>
            <a:ext cx="8697539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8FE14-5ED2-4AF2-A78D-77C6AD3A9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1261760"/>
            <a:ext cx="8611802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2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B4851-072B-4CE1-AF9D-904D5FCE7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1152207"/>
            <a:ext cx="870706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1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F7DCC-5672-49E0-9F53-C598A683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1304628"/>
            <a:ext cx="8726118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0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23B98-728E-46C7-A6EA-659601FA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1114102"/>
            <a:ext cx="8849960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0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03295-4AD2-4A18-ABDE-3A11A66AB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1104575"/>
            <a:ext cx="917385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70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51FDD-9017-406D-B231-4F7BC86A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056944"/>
            <a:ext cx="8697539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44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A1974-9ED3-46D1-A202-BDD2D565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1171260"/>
            <a:ext cx="8773749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95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B162F-3780-4F93-8EE8-0F6CBDE8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77" y="1233181"/>
            <a:ext cx="9097645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61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8A567-2BA4-4A99-ACCF-D9125C49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355" y="271868"/>
            <a:ext cx="9097645" cy="4696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05A6F-4B42-4F80-95F3-F8EF7F0F0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6" y="1793670"/>
            <a:ext cx="4163006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93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7E92B-3250-4BC1-8576-8043A672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1147444"/>
            <a:ext cx="8564170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56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CFCE3-69F3-4448-B768-92691B12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1071233"/>
            <a:ext cx="8840434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5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1A9FE7-AB5A-4FA9-AECB-F78FDC316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38" y="877443"/>
            <a:ext cx="901190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5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09FFE-0998-4D03-8785-2BE730BA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190312"/>
            <a:ext cx="8697539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52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69207-CA54-4705-92DE-32930B77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1099812"/>
            <a:ext cx="876422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53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D7399-E371-493D-9197-4214025B2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1147444"/>
            <a:ext cx="888806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76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983FF-0544-4051-9A04-3B4C70817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1285576"/>
            <a:ext cx="8754697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4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324BE-F33B-4680-90C7-F9C0FF94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53" y="1314155"/>
            <a:ext cx="658269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59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4EF05-FCA2-44A5-984C-E8E29991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1123628"/>
            <a:ext cx="8935697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96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6E2FA-CFE9-47A5-AF6D-3B0257A6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333207"/>
            <a:ext cx="883090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12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472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EEB1-583F-4A1C-BD22-BC48A38F6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Sequential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44B86-237E-4D5E-BC87-B1F634204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73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03054-E854-4274-8CF0-96F9B16A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1066470"/>
            <a:ext cx="8792802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C45CC-224E-4CD6-875F-D0BC4189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1023602"/>
            <a:ext cx="916432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1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4FF2A-0272-403D-9D4F-00C34963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1104575"/>
            <a:ext cx="8792802" cy="4648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F002E-2C2B-4F56-87C3-0EEC0EE8F49A}"/>
              </a:ext>
            </a:extLst>
          </p:cNvPr>
          <p:cNvSpPr txBox="1"/>
          <p:nvPr/>
        </p:nvSpPr>
        <p:spPr>
          <a:xfrm>
            <a:off x="2461845" y="5990492"/>
            <a:ext cx="773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need a framework to model time dependent volatility (non-stationary )</a:t>
            </a:r>
          </a:p>
          <a:p>
            <a:r>
              <a:rPr lang="en-US" b="1" dirty="0">
                <a:solidFill>
                  <a:srgbClr val="FF0000"/>
                </a:solidFill>
              </a:rPr>
              <a:t>e.g. HMM </a:t>
            </a:r>
          </a:p>
        </p:txBody>
      </p:sp>
    </p:spTree>
    <p:extLst>
      <p:ext uri="{BB962C8B-B14F-4D97-AF65-F5344CB8AC3E}">
        <p14:creationId xmlns:p14="http://schemas.microsoft.com/office/powerpoint/2010/main" val="1063715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1C83A-504E-40F2-B270-E8B9FDBE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1147444"/>
            <a:ext cx="877374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42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12C8F-837C-4BAC-8A30-024E263C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885470"/>
            <a:ext cx="9069066" cy="5087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52701-E406-47D1-80F5-6F7364F0FBD9}"/>
              </a:ext>
            </a:extLst>
          </p:cNvPr>
          <p:cNvSpPr txBox="1"/>
          <p:nvPr/>
        </p:nvSpPr>
        <p:spPr>
          <a:xfrm>
            <a:off x="6353908" y="607255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Shade: </a:t>
            </a:r>
            <a:r>
              <a:rPr lang="en-US" b="1" dirty="0" err="1">
                <a:solidFill>
                  <a:srgbClr val="FF0000"/>
                </a:solidFill>
              </a:rPr>
              <a:t>obversed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Non-shaded:  latent variable. Non-observable </a:t>
            </a:r>
          </a:p>
        </p:txBody>
      </p:sp>
    </p:spTree>
    <p:extLst>
      <p:ext uri="{BB962C8B-B14F-4D97-AF65-F5344CB8AC3E}">
        <p14:creationId xmlns:p14="http://schemas.microsoft.com/office/powerpoint/2010/main" val="912002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BA4C5-83C4-41B4-BA84-499BA548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1214128"/>
            <a:ext cx="7192379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96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31180-611A-4449-A3A9-B97216DE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74" y="674022"/>
            <a:ext cx="9826179" cy="4841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9AD074-8455-4285-B3D2-FEEC59E7EA87}"/>
              </a:ext>
            </a:extLst>
          </p:cNvPr>
          <p:cNvSpPr txBox="1"/>
          <p:nvPr/>
        </p:nvSpPr>
        <p:spPr>
          <a:xfrm>
            <a:off x="3130062" y="5814646"/>
            <a:ext cx="362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Naïve: Everything is observed </a:t>
            </a:r>
          </a:p>
        </p:txBody>
      </p:sp>
    </p:spTree>
    <p:extLst>
      <p:ext uri="{BB962C8B-B14F-4D97-AF65-F5344CB8AC3E}">
        <p14:creationId xmlns:p14="http://schemas.microsoft.com/office/powerpoint/2010/main" val="1422720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B1495-001C-4529-92D8-F83F2FC5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504681"/>
            <a:ext cx="8821381" cy="384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26936-A393-4D22-9073-34371D84E6A6}"/>
              </a:ext>
            </a:extLst>
          </p:cNvPr>
          <p:cNvSpPr txBox="1"/>
          <p:nvPr/>
        </p:nvSpPr>
        <p:spPr>
          <a:xfrm>
            <a:off x="2983043" y="5501390"/>
            <a:ext cx="6594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Direction of inference is the direction of arrows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Shaded is observed, non-shaded is hidden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Nodes without arrow, will be marginal prob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Nodes with arrows in, will be conditional prob</a:t>
            </a:r>
          </a:p>
        </p:txBody>
      </p:sp>
    </p:spTree>
    <p:extLst>
      <p:ext uri="{BB962C8B-B14F-4D97-AF65-F5344CB8AC3E}">
        <p14:creationId xmlns:p14="http://schemas.microsoft.com/office/powerpoint/2010/main" val="4010817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460E4B-CC53-46DE-ADE5-56016316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84" y="775895"/>
            <a:ext cx="9721984" cy="471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2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8270F-C93E-4C23-95F0-8B03352F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1804761"/>
            <a:ext cx="8611802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2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4960A-7F21-49C9-BC30-8D1E052D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1028365"/>
            <a:ext cx="8840434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11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65C42-024A-407C-B771-BDA9E3EC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62" y="548828"/>
            <a:ext cx="905001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8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990DF-3CAF-462C-8473-45A7CBF6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66602"/>
            <a:ext cx="925006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11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2A528E-1FF6-47FF-8A35-5A4478122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629780"/>
            <a:ext cx="890711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029F9-E1EE-47E8-A80D-59E00DCA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1109339"/>
            <a:ext cx="8678486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A4F79-5753-497E-89E7-B5FDFFB7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1109339"/>
            <a:ext cx="884043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06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76604-BB5F-4F02-8F97-34DAE93E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9655"/>
            <a:ext cx="8780585" cy="4158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0F1207-B346-4348-8A62-7B4646B4B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1" y="52753"/>
            <a:ext cx="5486400" cy="33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37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1C5E3-587D-4B35-B199-F05C730F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1075996"/>
            <a:ext cx="8716591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41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B170D-EC50-42B7-B2C9-A3C42F5A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1137918"/>
            <a:ext cx="8726118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66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07433-5903-489E-B4B2-F056BD4B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1171260"/>
            <a:ext cx="9002381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43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E10B4-0235-4BCE-A25E-A4FDB8CE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8" y="1109338"/>
            <a:ext cx="10042182" cy="495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18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95DFF-75C5-492E-9996-3FBE8096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69" y="728634"/>
            <a:ext cx="10532190" cy="5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35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B6B68-4BD3-4C3B-91F9-CF6E9D28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1199839"/>
            <a:ext cx="9030960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1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35866-7020-4CC7-9827-CA76CBAB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118865"/>
            <a:ext cx="892617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3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B74A8-5AE0-4970-9E20-D0BE6BDA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1" y="0"/>
            <a:ext cx="8983329" cy="479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F972E-B508-42A3-92B9-05C059CF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808" y="4524272"/>
            <a:ext cx="3467584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47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B8E59-B9DE-48E0-8187-0F563464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1090286"/>
            <a:ext cx="915480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99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355EE-2AAA-4134-92BB-6710C0C94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237944"/>
            <a:ext cx="8945223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21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EF843-B83C-4B3C-A488-E8672D713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004549"/>
            <a:ext cx="8487960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6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9BEDE-C16F-4097-AA06-E4677BB5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1128391"/>
            <a:ext cx="843080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2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5FC5C-97E9-49B9-9553-C923D00A9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1199839"/>
            <a:ext cx="8716591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66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84CD1-88FC-4B3D-A1F4-2276453D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080760"/>
            <a:ext cx="8830907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98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E0F82-149D-4176-ADEA-1E61510C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1104575"/>
            <a:ext cx="8849960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56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0CE6D-BB5F-432B-891A-E538BA02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018838"/>
            <a:ext cx="8697539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2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D9444-B009-44AD-A294-573C6D85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2" y="1080760"/>
            <a:ext cx="8811855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7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2AAA16-2E7B-47CF-AC0F-39F22F2EE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45" y="535605"/>
            <a:ext cx="9059539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806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89CDD-071F-44E2-AA4A-959C0749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1109339"/>
            <a:ext cx="8068801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173BD-CE6A-4E94-B7BB-A0AB431A1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1042654"/>
            <a:ext cx="884996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54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B24AB-E36C-4528-85E5-72EC6A33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1252233"/>
            <a:ext cx="8649907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36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676E9-8320-4DA7-969C-1F0927C42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1147444"/>
            <a:ext cx="8621328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75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4F372-7881-4D2B-AA2D-F423BCC4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1171260"/>
            <a:ext cx="809738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65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B9C94-340F-4B09-BB4F-2F7B272F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73" y="116552"/>
            <a:ext cx="8125959" cy="4467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9C690-FA90-4B49-B4C4-7FD5B001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3" y="4584401"/>
            <a:ext cx="8939298" cy="21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47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FADF7-F76A-4E5C-BCB1-0F1E5F3C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1114102"/>
            <a:ext cx="8735644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66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1F5A9-46A0-4A90-81A2-4F9D733E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66497"/>
            <a:ext cx="891664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815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6008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2F752-F760-4371-9FB6-08981343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1796237"/>
            <a:ext cx="9431066" cy="4648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746D3-B08D-44AA-950B-FF28F64E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27" y="283960"/>
            <a:ext cx="10227276" cy="87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6C08C-04C2-43B9-B2A8-3EBADB845137}"/>
              </a:ext>
            </a:extLst>
          </p:cNvPr>
          <p:cNvSpPr txBox="1"/>
          <p:nvPr/>
        </p:nvSpPr>
        <p:spPr>
          <a:xfrm>
            <a:off x="1221897" y="1064904"/>
            <a:ext cx="6239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Treat the covariance matrix as diagnose matrix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Our </a:t>
            </a:r>
            <a:r>
              <a:rPr lang="en-US" sz="2000" b="1">
                <a:solidFill>
                  <a:srgbClr val="FF0000"/>
                </a:solidFill>
              </a:rPr>
              <a:t>example is </a:t>
            </a:r>
            <a:r>
              <a:rPr lang="en-US" sz="2000" b="1" dirty="0">
                <a:solidFill>
                  <a:srgbClr val="FF0000"/>
                </a:solidFill>
              </a:rPr>
              <a:t>single variable also.. So, it is </a:t>
            </a:r>
            <a:r>
              <a:rPr lang="en-US" sz="2000" b="1" dirty="0" err="1">
                <a:solidFill>
                  <a:srgbClr val="FF0000"/>
                </a:solidFill>
              </a:rPr>
              <a:t>diag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076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1A40A-5775-4862-920E-835EF616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1161733"/>
            <a:ext cx="827838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93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4753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0441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7396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3A08D-FFEE-4387-A152-B2CD3EECA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1109339"/>
            <a:ext cx="838317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785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0F768-BE34-4229-A5D2-CB64BB13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1052181"/>
            <a:ext cx="8773749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20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B0358-ADB0-499C-97D1-FFECF125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118865"/>
            <a:ext cx="8916644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096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3769D-2788-40EB-9ED9-23A326CC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137918"/>
            <a:ext cx="8125959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340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DE4DF-2758-4EB7-B285-49A49CAE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295102"/>
            <a:ext cx="869753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4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ADDAE-1F2B-432A-BE12-ABA4A53D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1095049"/>
            <a:ext cx="870706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134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03167-3242-4D0B-BE71-A3A9269B2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1047417"/>
            <a:ext cx="8849960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6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84C13-1153-464A-987B-48AFFF17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1380839"/>
            <a:ext cx="8287907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769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ADE6D-9F56-44E5-8495-93CB2941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080760"/>
            <a:ext cx="894522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252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9CC89-D0A3-4167-A694-4885725C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93" y="1037891"/>
            <a:ext cx="8869013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655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8EB0A-A419-4330-9BD4-A0E137221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1123628"/>
            <a:ext cx="8935697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748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175F9-B533-4B1D-88E9-A4E505B8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47" y="1137918"/>
            <a:ext cx="7744906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957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67BB7-B9E0-40CF-ACDC-7D9CBC71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033128"/>
            <a:ext cx="8916644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761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7AD55-AF09-4CE5-93AA-EAE547FDB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1128391"/>
            <a:ext cx="813548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83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D029-3A3E-423B-ACC4-15DF1B16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Colab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732D5-9462-4F10-B916-374553D53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https://docs.google.com/document/d/1xP4Hx4G_BraIGKKwWDL6DamIOUEI--6OuuSQZlFPeNU/edit</a:t>
            </a:r>
          </a:p>
        </p:txBody>
      </p:sp>
    </p:spTree>
    <p:extLst>
      <p:ext uri="{BB962C8B-B14F-4D97-AF65-F5344CB8AC3E}">
        <p14:creationId xmlns:p14="http://schemas.microsoft.com/office/powerpoint/2010/main" val="304913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666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8486</TotalTime>
  <Words>138</Words>
  <Application>Microsoft Office PowerPoint</Application>
  <PresentationFormat>Widescreen</PresentationFormat>
  <Paragraphs>16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Sequential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Colab notebook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YiJou.Jan</dc:creator>
  <cp:lastModifiedBy>YiJou.Jan</cp:lastModifiedBy>
  <cp:revision>6</cp:revision>
  <dcterms:created xsi:type="dcterms:W3CDTF">2021-07-08T14:03:31Z</dcterms:created>
  <dcterms:modified xsi:type="dcterms:W3CDTF">2021-07-14T13:53:52Z</dcterms:modified>
</cp:coreProperties>
</file>